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5EBCF-DF73-4628-B65B-B3861C1BACFC}" type="datetimeFigureOut">
              <a:rPr lang="nl-NL" smtClean="0"/>
              <a:t>21-4-2012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705CC-E40F-48F2-8329-C649F1C9D6F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705CC-E40F-48F2-8329-C649F1C9D6F6}" type="slidenum">
              <a:rPr lang="nl-NL" smtClean="0"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E891-89BD-4FB2-839E-EF2807EAC0CA}" type="datetimeFigureOut">
              <a:rPr lang="nl-NL" smtClean="0"/>
              <a:pPr/>
              <a:t>21-4-2012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ED11-7274-49F0-9044-66CBDDD4E8E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08187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E891-89BD-4FB2-839E-EF2807EAC0CA}" type="datetimeFigureOut">
              <a:rPr lang="nl-NL" smtClean="0"/>
              <a:pPr/>
              <a:t>21-4-2012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ED11-7274-49F0-9044-66CBDDD4E8E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29795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E891-89BD-4FB2-839E-EF2807EAC0CA}" type="datetimeFigureOut">
              <a:rPr lang="nl-NL" smtClean="0"/>
              <a:pPr/>
              <a:t>21-4-2012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ED11-7274-49F0-9044-66CBDDD4E8E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50907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E891-89BD-4FB2-839E-EF2807EAC0CA}" type="datetimeFigureOut">
              <a:rPr lang="nl-NL" smtClean="0"/>
              <a:pPr/>
              <a:t>21-4-2012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ED11-7274-49F0-9044-66CBDDD4E8E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0319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E891-89BD-4FB2-839E-EF2807EAC0CA}" type="datetimeFigureOut">
              <a:rPr lang="nl-NL" smtClean="0"/>
              <a:pPr/>
              <a:t>21-4-2012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ED11-7274-49F0-9044-66CBDDD4E8E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17833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E891-89BD-4FB2-839E-EF2807EAC0CA}" type="datetimeFigureOut">
              <a:rPr lang="nl-NL" smtClean="0"/>
              <a:pPr/>
              <a:t>21-4-2012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ED11-7274-49F0-9044-66CBDDD4E8E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0900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E891-89BD-4FB2-839E-EF2807EAC0CA}" type="datetimeFigureOut">
              <a:rPr lang="nl-NL" smtClean="0"/>
              <a:pPr/>
              <a:t>21-4-2012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ED11-7274-49F0-9044-66CBDDD4E8E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10301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E891-89BD-4FB2-839E-EF2807EAC0CA}" type="datetimeFigureOut">
              <a:rPr lang="nl-NL" smtClean="0"/>
              <a:pPr/>
              <a:t>21-4-2012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ED11-7274-49F0-9044-66CBDDD4E8E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88350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E891-89BD-4FB2-839E-EF2807EAC0CA}" type="datetimeFigureOut">
              <a:rPr lang="nl-NL" smtClean="0"/>
              <a:pPr/>
              <a:t>21-4-2012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ED11-7274-49F0-9044-66CBDDD4E8E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520965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E891-89BD-4FB2-839E-EF2807EAC0CA}" type="datetimeFigureOut">
              <a:rPr lang="nl-NL" smtClean="0"/>
              <a:pPr/>
              <a:t>21-4-2012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ED11-7274-49F0-9044-66CBDDD4E8E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56492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E891-89BD-4FB2-839E-EF2807EAC0CA}" type="datetimeFigureOut">
              <a:rPr lang="nl-NL" smtClean="0"/>
              <a:pPr/>
              <a:t>21-4-2012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ED11-7274-49F0-9044-66CBDDD4E8E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939500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2E891-89BD-4FB2-839E-EF2807EAC0CA}" type="datetimeFigureOut">
              <a:rPr lang="nl-NL" smtClean="0"/>
              <a:pPr/>
              <a:t>21-4-2012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7ED11-7274-49F0-9044-66CBDDD4E8E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67094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Afbeelding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348" y="78788"/>
            <a:ext cx="2050529" cy="205052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744" y="692696"/>
            <a:ext cx="4958006" cy="5819725"/>
          </a:xfrm>
          <a:prstGeom prst="rect">
            <a:avLst/>
          </a:prstGeom>
        </p:spPr>
      </p:pic>
      <p:sp>
        <p:nvSpPr>
          <p:cNvPr id="6" name="Stroomdiagram: Verbindingslijn 5"/>
          <p:cNvSpPr/>
          <p:nvPr/>
        </p:nvSpPr>
        <p:spPr>
          <a:xfrm>
            <a:off x="3059832" y="6309320"/>
            <a:ext cx="72008" cy="72008"/>
          </a:xfrm>
          <a:prstGeom prst="flowChartConnector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251520" y="5301208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Water wordt opgezogen via de wortelharen en vervoerd naar o.a. de bladeren</a:t>
            </a:r>
            <a:endParaRPr lang="nl-NL" dirty="0"/>
          </a:p>
        </p:txBody>
      </p:sp>
      <p:sp>
        <p:nvSpPr>
          <p:cNvPr id="18" name="Stroomdiagram: Verbindingslijn 17"/>
          <p:cNvSpPr/>
          <p:nvPr/>
        </p:nvSpPr>
        <p:spPr>
          <a:xfrm>
            <a:off x="5292080" y="2460257"/>
            <a:ext cx="72008" cy="7200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Stroomdiagram: Verbindingslijn 18"/>
          <p:cNvSpPr/>
          <p:nvPr/>
        </p:nvSpPr>
        <p:spPr>
          <a:xfrm>
            <a:off x="6552220" y="2002396"/>
            <a:ext cx="72008" cy="7200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Stroomdiagram: Verbindingslijn 19"/>
          <p:cNvSpPr/>
          <p:nvPr/>
        </p:nvSpPr>
        <p:spPr>
          <a:xfrm>
            <a:off x="3131840" y="5589240"/>
            <a:ext cx="72008" cy="72008"/>
          </a:xfrm>
          <a:prstGeom prst="flowChartConnector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Stroomdiagram: Verbindingslijn 20"/>
          <p:cNvSpPr/>
          <p:nvPr/>
        </p:nvSpPr>
        <p:spPr>
          <a:xfrm>
            <a:off x="5000824" y="2509739"/>
            <a:ext cx="72008" cy="7200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Stroomdiagram: Verbindingslijn 21"/>
          <p:cNvSpPr/>
          <p:nvPr/>
        </p:nvSpPr>
        <p:spPr>
          <a:xfrm>
            <a:off x="1619672" y="1235015"/>
            <a:ext cx="72008" cy="72008"/>
          </a:xfrm>
          <a:prstGeom prst="flowChartConnector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Stroomdiagram: Verbindingslijn 22"/>
          <p:cNvSpPr/>
          <p:nvPr/>
        </p:nvSpPr>
        <p:spPr>
          <a:xfrm>
            <a:off x="1907704" y="1160748"/>
            <a:ext cx="72008" cy="72008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Stroomdiagram: Verbindingslijn 23"/>
          <p:cNvSpPr/>
          <p:nvPr/>
        </p:nvSpPr>
        <p:spPr>
          <a:xfrm>
            <a:off x="6516216" y="1595055"/>
            <a:ext cx="72008" cy="7200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/>
          <p:cNvSpPr txBox="1"/>
          <p:nvPr/>
        </p:nvSpPr>
        <p:spPr>
          <a:xfrm>
            <a:off x="6876256" y="1196752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Koolstofdioxide uit de lucht komt het blad binnen via de huidmondjes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4427984" y="2212415"/>
            <a:ext cx="114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FFFF00"/>
                </a:solidFill>
              </a:rPr>
              <a:t>GLUCOSE</a:t>
            </a:r>
            <a:endParaRPr lang="nl-NL" b="1" dirty="0">
              <a:solidFill>
                <a:srgbClr val="FFFF0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51520" y="2212415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Er valt zonlicht op de </a:t>
            </a:r>
            <a:r>
              <a:rPr lang="nl-NL" dirty="0" err="1" smtClean="0"/>
              <a:t>bladgroenkorrels</a:t>
            </a:r>
            <a:r>
              <a:rPr lang="nl-NL" dirty="0" smtClean="0"/>
              <a:t> in de bladeren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876256" y="3602558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Bij de fotosynthese verlaat zuurstof het blad (afvalstof)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2951312" y="78788"/>
            <a:ext cx="3672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dirty="0" smtClean="0"/>
              <a:t>Fotosynthese</a:t>
            </a:r>
            <a:endParaRPr lang="nl-NL" sz="4800" dirty="0"/>
          </a:p>
        </p:txBody>
      </p:sp>
      <p:sp>
        <p:nvSpPr>
          <p:cNvPr id="9" name="Tekstvak 8"/>
          <p:cNvSpPr txBox="1"/>
          <p:nvPr/>
        </p:nvSpPr>
        <p:spPr>
          <a:xfrm>
            <a:off x="2771800" y="6398484"/>
            <a:ext cx="6705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Formule: water + koolstofdioxide + zonlicht </a:t>
            </a:r>
            <a:r>
              <a:rPr lang="nl-NL" b="1" dirty="0" smtClean="0">
                <a:solidFill>
                  <a:srgbClr val="FF0000"/>
                </a:solidFill>
                <a:sym typeface="Wingdings" pitchFamily="2" charset="2"/>
              </a:rPr>
              <a:t> glucose + zuurstof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4746747" y="4869160"/>
            <a:ext cx="42177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70C0"/>
                </a:solidFill>
              </a:rPr>
              <a:t>Samengevat: m.b.v. zonlicht, koolstofdioxide en water maakt een plant in de </a:t>
            </a:r>
            <a:r>
              <a:rPr lang="nl-NL" dirty="0" err="1" smtClean="0">
                <a:solidFill>
                  <a:srgbClr val="0070C0"/>
                </a:solidFill>
              </a:rPr>
              <a:t>bladgroenkorrels</a:t>
            </a:r>
            <a:r>
              <a:rPr lang="nl-NL" dirty="0" smtClean="0">
                <a:solidFill>
                  <a:srgbClr val="0070C0"/>
                </a:solidFill>
              </a:rPr>
              <a:t>, de stof glucose (dit wordt verbruikt tijdens de verbranding). Als afvalstof komt zuurstof vrij.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4119247" y="2780928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Tijdens fotosynthese wordt glucose gemaakt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70571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C 0.00087 -0.00023 0.01025 -0.00185 0.01216 -0.00394 C 0.01355 -0.00556 0.01407 -0.0081 0.01528 -0.00996 C 0.01893 -0.01621 0.02327 -0.02176 0.02882 -0.02408 C 0.03525 -0.03264 0.04167 -0.03866 0.04862 -0.0463 C 0.05035 -0.04815 0.05278 -0.05301 0.05469 -0.0544 C 0.06042 -0.05903 0.06737 -0.06088 0.07275 -0.06667 C 0.07657 -0.07084 0.07882 -0.07593 0.08195 -0.08079 C 0.08768 -0.08982 0.08473 -0.08403 0.09098 -0.09074 C 0.09532 -0.09537 0.09671 -0.1007 0.10157 -0.10486 C 0.10365 -0.11296 0.10556 -0.12107 0.10764 -0.12917 C 0.10886 -0.15509 0.1125 -0.18704 0.10608 -0.21204 C 0.10539 -0.23449 0.10191 -0.2588 0.10764 -0.28079 C 0.10643 -0.29722 0.10365 -0.31111 0.10157 -0.32709 C 0.1073 -0.33472 0.10573 -0.34537 0.10764 -0.35556 C 0.10903 -0.38009 0.10747 -0.39977 0.10608 -0.42408 C 0.1066 -0.4456 0.10678 -0.46736 0.10764 -0.48889 C 0.10782 -0.49097 0.10886 -0.49283 0.10921 -0.49491 C 0.11181 -0.51204 0.1073 -0.50602 0.11528 -0.51296 C 0.12084 -0.52477 0.11806 -0.53912 0.12275 -0.55139 C 0.12778 -0.56482 0.15105 -0.56528 0.16077 -0.56759 C 0.17205 -0.57292 0.18334 -0.56759 0.19549 -0.56759 " pathEditMode="relative" ptsTypes="fffffffffffffffffffffA">
                                      <p:cBhvr>
                                        <p:cTn id="6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0069 C 0.00243 -0.00718 0.00782 -0.0088 0.01598 -0.01134 C 0.02049 -0.01551 0.02518 -0.01713 0.02952 -0.02153 C 0.03594 -0.02824 0.04115 -0.03704 0.04775 -0.04375 C 0.04914 -0.04514 0.0507 -0.04676 0.05226 -0.04769 C 0.05521 -0.04954 0.05868 -0.04954 0.06129 -0.05185 C 0.06945 -0.05903 0.07223 -0.06019 0.08108 -0.06389 C 0.08282 -0.06759 0.08594 -0.06991 0.08716 -0.07408 C 0.09011 -0.08449 0.08855 -0.08912 0.09323 -0.09838 C 0.09636 -0.11227 0.09601 -0.11227 0.09462 -0.13056 C 0.09549 -0.15857 0.09827 -0.18079 0.09618 -0.20741 C 0.09705 -0.24491 0.10191 -0.29213 0.09775 -0.33056 C 0.09827 -0.34005 0.09931 -0.34931 0.09931 -0.3588 C 0.09931 -0.39028 0.09219 -0.41968 0.10678 -0.44583 C 0.10955 -0.45625 0.1066 -0.44815 0.11285 -0.45787 C 0.11389 -0.45949 0.11702 -0.46667 0.11893 -0.46806 C 0.13021 -0.47546 0.1448 -0.47361 0.15678 -0.47801 C 0.18021 -0.48658 0.16129 -0.47894 0.17344 -0.48426 C 0.17657 -0.48565 0.18264 -0.4882 0.18264 -0.48796 " pathEditMode="relative" rAng="0" ptsTypes="ffffffffffffffffffA">
                                      <p:cBhvr>
                                        <p:cTn id="10" dur="1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-2444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4.81481E-6 C -0.01719 0.00463 -0.0257 0.00347 -0.04549 0.00208 C -0.07084 -0.00185 -0.09723 0.00764 -0.12275 0.01018 C -0.12431 0.01088 -0.1257 0.0118 -0.12726 0.01227 C -0.13282 0.01389 -0.13855 0.01412 -0.14393 0.0162 C -0.14532 0.01666 -0.14567 0.01944 -0.14706 0.02014 C -0.1514 0.02245 -0.15608 0.02268 -0.1606 0.0243 C -0.16772 0.03333 -0.17344 0.04328 -0.18039 0.05254 " pathEditMode="relative" ptsTypes="fffffffA">
                                      <p:cBhvr>
                                        <p:cTn id="14" dur="1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532 C -0.0243 0.0007 -0.03593 0.00139 -0.06649 0.00278 C -0.07951 0.00857 -0.08211 0.0088 -0.09687 0.00671 C -0.10312 0.01227 -0.10972 0.0125 -0.11649 0.0169 C -0.12361 0.02176 -0.13038 0.02986 -0.13767 0.03287 C -0.1408 0.03565 -0.14375 0.0382 -0.14687 0.04097 C -0.14843 0.04236 -0.15139 0.04514 -0.15139 0.04514 C -0.1533 0.05301 -0.15746 0.05741 -0.16198 0.0632 C -0.16475 0.07454 -0.16961 0.08125 -0.17552 0.08958 C -0.17986 0.10625 -0.17343 0.08264 -0.18021 0.10371 C -0.1809 0.10556 -0.18107 0.10764 -0.18159 0.10972 C -0.18211 0.11181 -0.18316 0.11574 -0.18316 0.11574 " pathEditMode="relative" ptsTypes="fffffffffffA">
                                      <p:cBhvr>
                                        <p:cTn id="16" dur="1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-7.77778E-6 C 0.00763 0.00348 0.01145 0.01296 0.01961 0.0162 C 0.02551 0.02175 0.02916 0.02198 0.03628 0.0243 C 0.04756 0.02823 0.05815 0.03402 0.06961 0.03657 C 0.07221 0.03796 0.07464 0.03934 0.07725 0.0405 C 0.07968 0.04143 0.08228 0.04143 0.08471 0.04259 C 0.08645 0.04351 0.08749 0.04559 0.08923 0.04652 C 0.09166 0.04768 0.09426 0.04791 0.09687 0.0486 C 0.1052 0.05393 0.11371 0.05786 0.12256 0.06064 C 0.12916 0.06944 0.12187 0.06157 0.13628 0.06666 C 0.13992 0.06805 0.14322 0.07129 0.14687 0.07291 C 0.15694 0.07731 0.16666 0.08078 0.17725 0.08286 C 0.18506 0.08981 0.19114 0.09351 0.19999 0.09698 C 0.21214 0.11388 0.23003 0.1236 0.24687 0.12939 C 0.25624 0.1412 0.26596 0.15532 0.27864 0.15972 C 0.29461 0.18009 0.27395 0.15532 0.28784 0.16782 C 0.30155 0.18009 0.27621 0.17198 0.31058 0.17592 C 0.31562 0.18055 0.32083 0.18796 0.32725 0.18796 " pathEditMode="relative" ptsTypes="fffffffffffffffffA">
                                      <p:cBhvr>
                                        <p:cTn id="22" dur="1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0007 C 0.00208 0.00069 0.00469 0.00162 0.00712 0.00324 C 0.00885 0.0044 0.01007 0.00625 0.01181 0.00717 C 0.02101 0.0125 0.0309 0.01412 0.04045 0.01736 C 0.04653 0.01944 0.0526 0.02615 0.05868 0.02754 C 0.06319 0.02847 0.06788 0.0287 0.0724 0.0294 C 0.08281 0.03426 0.07031 0.02893 0.08906 0.03356 C 0.09653 0.03541 0.10434 0.03912 0.11181 0.04166 C 0.11493 0.04583 0.12153 0.05532 0.12535 0.05787 C 0.15087 0.075 0.11997 0.05 0.14201 0.06597 C 0.14514 0.06828 0.14774 0.07222 0.15122 0.07384 C 0.15417 0.07523 0.16024 0.07801 0.16024 0.07801 C 0.16736 0.08495 0.17448 0.0875 0.18299 0.09004 C 0.19601 0.09907 0.20833 0.10879 0.2224 0.11435 C 0.22535 0.11551 0.22847 0.1169 0.23142 0.11828 C 0.23438 0.11967 0.24045 0.12245 0.24045 0.12245 C 0.2533 0.13518 0.26563 0.13889 0.27986 0.14676 C 0.28299 0.14861 0.28594 0.14861 0.28906 0.15069 C 0.29566 0.15532 0.30139 0.1574 0.30868 0.16088 C 0.31024 0.16157 0.31319 0.16273 0.31319 0.16273 " pathEditMode="relative" ptsTypes="fffffffffffffffffffA">
                                      <p:cBhvr>
                                        <p:cTn id="24" dur="1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6 -0.01342 C -0.0085 -0.01064 -0.00329 -0.003 0.00452 0.0007 C 0.01112 0.00903 0.02015 0.01181 0.02883 0.01482 C 0.03924 0.02385 0.05313 0.02639 0.06511 0.03102 C 0.08004 0.03681 0.09428 0.04445 0.10903 0.05116 C 0.11337 0.05695 0.11685 0.05695 0.12275 0.05926 C 0.12726 0.06112 0.13178 0.06366 0.13629 0.06528 C 0.1448 0.06829 0.15365 0.06876 0.16216 0.0713 C 0.17397 0.08195 0.1757 0.08033 0.19098 0.08357 C 0.19601 0.08473 0.20608 0.08751 0.20608 0.08751 C 0.20956 0.08681 0.2132 0.08658 0.21667 0.08542 C 0.22171 0.0838 0.22796 0.07801 0.23334 0.07755 C 0.24046 0.07709 0.2474 0.07755 0.25452 0.07755 " pathEditMode="relative" ptsTypes="ffffffffffffA">
                                      <p:cBhvr>
                                        <p:cTn id="36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61 -0.00625 C -0.04445 -0.00069 -0.04028 -0.00046 -0.0349 0.00185 C -0.03195 0.00324 -0.02882 0.00463 -0.02587 0.00602 C -0.02413 0.00671 -0.02309 0.00926 -0.02136 0.00995 C -0.01441 0.0125 -0.00712 0.01204 -0.00018 0.01412 C 0.00712 0.0162 0.0125 0.02199 0.01962 0.02407 C 0.02118 0.02685 0.02222 0.03009 0.02413 0.03218 C 0.02899 0.03773 0.0526 0.03982 0.0559 0.04028 C 0.06371 0.04398 0.07205 0.0456 0.08021 0.04838 C 0.08802 0.04722 0.09687 0.04329 0.10451 0.0463 C 0.11528 0.04306 0.12587 0.03912 0.13628 0.03426 C 0.14288 0.03495 0.14948 0.03472 0.1559 0.03634 C 0.15729 0.03681 0.15781 0.03935 0.15903 0.04028 C 0.16632 0.04514 0.16632 0.04445 0.17257 0.04445 " pathEditMode="relative" ptsTypes="fffffffffffffA">
                                      <p:cBhvr>
                                        <p:cTn id="3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3" grpId="0"/>
      <p:bldP spid="4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95</Words>
  <Application>Microsoft Office PowerPoint</Application>
  <PresentationFormat>Diavoorstelling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Sebastiaan en Ingrid</dc:creator>
  <cp:lastModifiedBy>Sebastiaan Ingrid</cp:lastModifiedBy>
  <cp:revision>12</cp:revision>
  <dcterms:created xsi:type="dcterms:W3CDTF">2012-04-21T06:06:39Z</dcterms:created>
  <dcterms:modified xsi:type="dcterms:W3CDTF">2012-04-21T18:53:47Z</dcterms:modified>
</cp:coreProperties>
</file>