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31A67-055A-4FC5-BED3-AF56C3C0A7B1}" type="datetimeFigureOut">
              <a:rPr lang="nl-NL" smtClean="0"/>
              <a:t>14-4-2012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13AA-172E-42E0-9649-907E052E1E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0401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31A67-055A-4FC5-BED3-AF56C3C0A7B1}" type="datetimeFigureOut">
              <a:rPr lang="nl-NL" smtClean="0"/>
              <a:t>14-4-2012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13AA-172E-42E0-9649-907E052E1E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688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31A67-055A-4FC5-BED3-AF56C3C0A7B1}" type="datetimeFigureOut">
              <a:rPr lang="nl-NL" smtClean="0"/>
              <a:t>14-4-2012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13AA-172E-42E0-9649-907E052E1E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876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31A67-055A-4FC5-BED3-AF56C3C0A7B1}" type="datetimeFigureOut">
              <a:rPr lang="nl-NL" smtClean="0"/>
              <a:t>14-4-2012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13AA-172E-42E0-9649-907E052E1E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2612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31A67-055A-4FC5-BED3-AF56C3C0A7B1}" type="datetimeFigureOut">
              <a:rPr lang="nl-NL" smtClean="0"/>
              <a:t>14-4-2012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13AA-172E-42E0-9649-907E052E1E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363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31A67-055A-4FC5-BED3-AF56C3C0A7B1}" type="datetimeFigureOut">
              <a:rPr lang="nl-NL" smtClean="0"/>
              <a:t>14-4-2012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13AA-172E-42E0-9649-907E052E1E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049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31A67-055A-4FC5-BED3-AF56C3C0A7B1}" type="datetimeFigureOut">
              <a:rPr lang="nl-NL" smtClean="0"/>
              <a:t>14-4-2012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13AA-172E-42E0-9649-907E052E1E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406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31A67-055A-4FC5-BED3-AF56C3C0A7B1}" type="datetimeFigureOut">
              <a:rPr lang="nl-NL" smtClean="0"/>
              <a:t>14-4-2012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13AA-172E-42E0-9649-907E052E1E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729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31A67-055A-4FC5-BED3-AF56C3C0A7B1}" type="datetimeFigureOut">
              <a:rPr lang="nl-NL" smtClean="0"/>
              <a:t>14-4-2012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13AA-172E-42E0-9649-907E052E1E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4567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31A67-055A-4FC5-BED3-AF56C3C0A7B1}" type="datetimeFigureOut">
              <a:rPr lang="nl-NL" smtClean="0"/>
              <a:t>14-4-2012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13AA-172E-42E0-9649-907E052E1E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6589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31A67-055A-4FC5-BED3-AF56C3C0A7B1}" type="datetimeFigureOut">
              <a:rPr lang="nl-NL" smtClean="0"/>
              <a:t>14-4-2012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13AA-172E-42E0-9649-907E052E1E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4693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31A67-055A-4FC5-BED3-AF56C3C0A7B1}" type="datetimeFigureOut">
              <a:rPr lang="nl-NL" smtClean="0"/>
              <a:t>14-4-2012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E13AA-172E-42E0-9649-907E052E1E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8052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Afbeelding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0701" y="4596187"/>
            <a:ext cx="1052736" cy="1052736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5108596"/>
            <a:ext cx="1598637" cy="977280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796" y="3758810"/>
            <a:ext cx="1221482" cy="1246410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478852"/>
            <a:ext cx="1052736" cy="1052736"/>
          </a:xfrm>
          <a:prstGeom prst="rect">
            <a:avLst/>
          </a:prstGeom>
        </p:spPr>
      </p:pic>
      <p:pic>
        <p:nvPicPr>
          <p:cNvPr id="28" name="Afbeelding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440" y="4997760"/>
            <a:ext cx="1598637" cy="977280"/>
          </a:xfrm>
          <a:prstGeom prst="rect">
            <a:avLst/>
          </a:prstGeom>
        </p:spPr>
      </p:pic>
      <p:pic>
        <p:nvPicPr>
          <p:cNvPr id="37" name="Afbeelding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263467"/>
            <a:ext cx="1052736" cy="1052736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806267"/>
            <a:ext cx="1598637" cy="977280"/>
          </a:xfrm>
          <a:prstGeom prst="rect">
            <a:avLst/>
          </a:prstGeom>
        </p:spPr>
      </p:pic>
      <p:pic>
        <p:nvPicPr>
          <p:cNvPr id="29" name="Afbeelding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077" y="764704"/>
            <a:ext cx="1598637" cy="977280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9" y="3736039"/>
            <a:ext cx="1221482" cy="1246410"/>
          </a:xfrm>
          <a:prstGeom prst="rect">
            <a:avLst/>
          </a:prstGeom>
        </p:spPr>
      </p:pic>
      <p:sp>
        <p:nvSpPr>
          <p:cNvPr id="20" name="Vrije vorm 19"/>
          <p:cNvSpPr/>
          <p:nvPr/>
        </p:nvSpPr>
        <p:spPr>
          <a:xfrm>
            <a:off x="0" y="2348880"/>
            <a:ext cx="9144000" cy="1884220"/>
          </a:xfrm>
          <a:custGeom>
            <a:avLst/>
            <a:gdLst>
              <a:gd name="connsiteX0" fmla="*/ 0 w 9080790"/>
              <a:gd name="connsiteY0" fmla="*/ 0 h 1884220"/>
              <a:gd name="connsiteX1" fmla="*/ 2175164 w 9080790"/>
              <a:gd name="connsiteY1" fmla="*/ 1884218 h 1884220"/>
              <a:gd name="connsiteX2" fmla="*/ 3920837 w 9080790"/>
              <a:gd name="connsiteY2" fmla="*/ 13854 h 1884220"/>
              <a:gd name="connsiteX3" fmla="*/ 5472546 w 9080790"/>
              <a:gd name="connsiteY3" fmla="*/ 1870363 h 1884220"/>
              <a:gd name="connsiteX4" fmla="*/ 6982691 w 9080790"/>
              <a:gd name="connsiteY4" fmla="*/ 69273 h 1884220"/>
              <a:gd name="connsiteX5" fmla="*/ 8271164 w 9080790"/>
              <a:gd name="connsiteY5" fmla="*/ 1856509 h 1884220"/>
              <a:gd name="connsiteX6" fmla="*/ 9005455 w 9080790"/>
              <a:gd name="connsiteY6" fmla="*/ 1136073 h 1884220"/>
              <a:gd name="connsiteX7" fmla="*/ 9019310 w 9080790"/>
              <a:gd name="connsiteY7" fmla="*/ 1108363 h 1884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80790" h="1884220">
                <a:moveTo>
                  <a:pt x="0" y="0"/>
                </a:moveTo>
                <a:cubicBezTo>
                  <a:pt x="760845" y="940954"/>
                  <a:pt x="1521691" y="1881909"/>
                  <a:pt x="2175164" y="1884218"/>
                </a:cubicBezTo>
                <a:cubicBezTo>
                  <a:pt x="2828637" y="1886527"/>
                  <a:pt x="3371273" y="16163"/>
                  <a:pt x="3920837" y="13854"/>
                </a:cubicBezTo>
                <a:cubicBezTo>
                  <a:pt x="4470401" y="11545"/>
                  <a:pt x="4962237" y="1861127"/>
                  <a:pt x="5472546" y="1870363"/>
                </a:cubicBezTo>
                <a:cubicBezTo>
                  <a:pt x="5982855" y="1879599"/>
                  <a:pt x="6516255" y="71582"/>
                  <a:pt x="6982691" y="69273"/>
                </a:cubicBezTo>
                <a:cubicBezTo>
                  <a:pt x="7449127" y="66964"/>
                  <a:pt x="7934037" y="1678709"/>
                  <a:pt x="8271164" y="1856509"/>
                </a:cubicBezTo>
                <a:cubicBezTo>
                  <a:pt x="8608291" y="2034309"/>
                  <a:pt x="8880764" y="1260764"/>
                  <a:pt x="9005455" y="1136073"/>
                </a:cubicBezTo>
                <a:cubicBezTo>
                  <a:pt x="9130146" y="1011382"/>
                  <a:pt x="9074728" y="1059872"/>
                  <a:pt x="9019310" y="110836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2" name="Rechte verbindingslijn 21"/>
          <p:cNvCxnSpPr/>
          <p:nvPr/>
        </p:nvCxnSpPr>
        <p:spPr>
          <a:xfrm>
            <a:off x="0" y="3290990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troomdiagram: Verbindingslijn 22"/>
          <p:cNvSpPr/>
          <p:nvPr/>
        </p:nvSpPr>
        <p:spPr>
          <a:xfrm>
            <a:off x="6393053" y="4990089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Stroomdiagram: Verbindingslijn 23"/>
          <p:cNvSpPr/>
          <p:nvPr/>
        </p:nvSpPr>
        <p:spPr>
          <a:xfrm>
            <a:off x="168215" y="2489239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Stroomdiagram: Verbindingslijn 24"/>
          <p:cNvSpPr/>
          <p:nvPr/>
        </p:nvSpPr>
        <p:spPr>
          <a:xfrm>
            <a:off x="312231" y="265549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Stroomdiagram: Verbindingslijn 25"/>
          <p:cNvSpPr/>
          <p:nvPr/>
        </p:nvSpPr>
        <p:spPr>
          <a:xfrm>
            <a:off x="466591" y="280789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6" name="Afbeelding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462" y="1215616"/>
            <a:ext cx="1052736" cy="1052736"/>
          </a:xfrm>
          <a:prstGeom prst="rect">
            <a:avLst/>
          </a:prstGeom>
        </p:spPr>
      </p:pic>
      <p:sp>
        <p:nvSpPr>
          <p:cNvPr id="38" name="Stroomdiagram: Verbindingslijn 37"/>
          <p:cNvSpPr/>
          <p:nvPr/>
        </p:nvSpPr>
        <p:spPr>
          <a:xfrm>
            <a:off x="6539681" y="4910441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Stroomdiagram: Verbindingslijn 38"/>
          <p:cNvSpPr/>
          <p:nvPr/>
        </p:nvSpPr>
        <p:spPr>
          <a:xfrm>
            <a:off x="3082144" y="4833079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Stroomdiagram: Verbindingslijn 39"/>
          <p:cNvSpPr/>
          <p:nvPr/>
        </p:nvSpPr>
        <p:spPr>
          <a:xfrm>
            <a:off x="2123728" y="4091966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Stroomdiagram: Verbindingslijn 40"/>
          <p:cNvSpPr/>
          <p:nvPr/>
        </p:nvSpPr>
        <p:spPr>
          <a:xfrm>
            <a:off x="2938128" y="4833246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Stroomdiagram: Verbindingslijn 47"/>
          <p:cNvSpPr/>
          <p:nvPr/>
        </p:nvSpPr>
        <p:spPr>
          <a:xfrm>
            <a:off x="1505861" y="5342384"/>
            <a:ext cx="144016" cy="14401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Stroomdiagram: Verbindingslijn 48"/>
          <p:cNvSpPr/>
          <p:nvPr/>
        </p:nvSpPr>
        <p:spPr>
          <a:xfrm>
            <a:off x="5276676" y="5312829"/>
            <a:ext cx="144016" cy="14401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Stroomdiagram: Verbindingslijn 49"/>
          <p:cNvSpPr/>
          <p:nvPr/>
        </p:nvSpPr>
        <p:spPr>
          <a:xfrm>
            <a:off x="4867262" y="5412546"/>
            <a:ext cx="144016" cy="14401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Stroomdiagram: Verbindingslijn 50"/>
          <p:cNvSpPr/>
          <p:nvPr/>
        </p:nvSpPr>
        <p:spPr>
          <a:xfrm>
            <a:off x="1234240" y="5387572"/>
            <a:ext cx="144016" cy="14401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Stroomdiagram: Verbindingslijn 51"/>
          <p:cNvSpPr/>
          <p:nvPr/>
        </p:nvSpPr>
        <p:spPr>
          <a:xfrm>
            <a:off x="3846438" y="2280226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Stroomdiagram: Verbindingslijn 52"/>
          <p:cNvSpPr/>
          <p:nvPr/>
        </p:nvSpPr>
        <p:spPr>
          <a:xfrm>
            <a:off x="3195472" y="999592"/>
            <a:ext cx="144016" cy="144016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Stroomdiagram: Verbindingslijn 53"/>
          <p:cNvSpPr/>
          <p:nvPr/>
        </p:nvSpPr>
        <p:spPr>
          <a:xfrm>
            <a:off x="2861889" y="1071600"/>
            <a:ext cx="144016" cy="144016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Stroomdiagram: Verbindingslijn 54"/>
          <p:cNvSpPr/>
          <p:nvPr/>
        </p:nvSpPr>
        <p:spPr>
          <a:xfrm>
            <a:off x="250389" y="476672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Stroomdiagram: Verbindingslijn 55"/>
          <p:cNvSpPr/>
          <p:nvPr/>
        </p:nvSpPr>
        <p:spPr>
          <a:xfrm>
            <a:off x="4056539" y="2266508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Stroomdiagram: Verbindingslijn 56"/>
          <p:cNvSpPr/>
          <p:nvPr/>
        </p:nvSpPr>
        <p:spPr>
          <a:xfrm>
            <a:off x="3918446" y="2196344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Stroomdiagram: Verbindingslijn 57"/>
          <p:cNvSpPr/>
          <p:nvPr/>
        </p:nvSpPr>
        <p:spPr>
          <a:xfrm>
            <a:off x="3797727" y="2239082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Stroomdiagram: Verbindingslijn 41"/>
          <p:cNvSpPr/>
          <p:nvPr/>
        </p:nvSpPr>
        <p:spPr>
          <a:xfrm>
            <a:off x="269946" y="1215616"/>
            <a:ext cx="144016" cy="14401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Stroomdiagram: Verbindingslijn 42"/>
          <p:cNvSpPr/>
          <p:nvPr/>
        </p:nvSpPr>
        <p:spPr>
          <a:xfrm>
            <a:off x="262515" y="836220"/>
            <a:ext cx="144016" cy="144016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/>
          <p:cNvSpPr txBox="1"/>
          <p:nvPr/>
        </p:nvSpPr>
        <p:spPr>
          <a:xfrm>
            <a:off x="598071" y="364014"/>
            <a:ext cx="3973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g</a:t>
            </a:r>
            <a:r>
              <a:rPr lang="nl-NL" dirty="0" smtClean="0"/>
              <a:t>lucose (bij de lever is het glycogeen)</a:t>
            </a:r>
            <a:endParaRPr lang="nl-NL" dirty="0"/>
          </a:p>
        </p:txBody>
      </p:sp>
      <p:sp>
        <p:nvSpPr>
          <p:cNvPr id="44" name="Tekstvak 43"/>
          <p:cNvSpPr txBox="1"/>
          <p:nvPr/>
        </p:nvSpPr>
        <p:spPr>
          <a:xfrm>
            <a:off x="598072" y="714173"/>
            <a:ext cx="111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insuline</a:t>
            </a:r>
            <a:endParaRPr lang="nl-NL" dirty="0"/>
          </a:p>
        </p:txBody>
      </p:sp>
      <p:sp>
        <p:nvSpPr>
          <p:cNvPr id="45" name="Tekstvak 44"/>
          <p:cNvSpPr txBox="1"/>
          <p:nvPr/>
        </p:nvSpPr>
        <p:spPr>
          <a:xfrm>
            <a:off x="610607" y="1060474"/>
            <a:ext cx="111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glucagon</a:t>
            </a:r>
            <a:endParaRPr lang="nl-NL" dirty="0"/>
          </a:p>
        </p:txBody>
      </p:sp>
      <p:sp>
        <p:nvSpPr>
          <p:cNvPr id="46" name="Stroomdiagram: Verbindingslijn 45"/>
          <p:cNvSpPr/>
          <p:nvPr/>
        </p:nvSpPr>
        <p:spPr>
          <a:xfrm>
            <a:off x="5511846" y="4161092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Stroomdiagram: Verbindingslijn 46"/>
          <p:cNvSpPr/>
          <p:nvPr/>
        </p:nvSpPr>
        <p:spPr>
          <a:xfrm>
            <a:off x="5439838" y="4161092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Stroomdiagram: Verbindingslijn 58"/>
          <p:cNvSpPr/>
          <p:nvPr/>
        </p:nvSpPr>
        <p:spPr>
          <a:xfrm>
            <a:off x="3873477" y="2194500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4437725" y="179348"/>
            <a:ext cx="4491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solidFill>
                  <a:srgbClr val="FF0000"/>
                </a:solidFill>
              </a:rPr>
              <a:t>G</a:t>
            </a:r>
            <a:r>
              <a:rPr lang="nl-NL" sz="2800" b="1" dirty="0" smtClean="0">
                <a:solidFill>
                  <a:srgbClr val="FF0000"/>
                </a:solidFill>
              </a:rPr>
              <a:t>lucose-regeling in het bloed</a:t>
            </a:r>
            <a:endParaRPr lang="nl-NL" sz="2800" b="1" dirty="0">
              <a:solidFill>
                <a:srgbClr val="FF00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456247" y="1637917"/>
            <a:ext cx="16674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Glucosegehalte daalt door verbranding</a:t>
            </a:r>
            <a:endParaRPr lang="nl-NL" sz="1400" dirty="0"/>
          </a:p>
        </p:txBody>
      </p:sp>
      <p:sp>
        <p:nvSpPr>
          <p:cNvPr id="60" name="Tekstvak 59"/>
          <p:cNvSpPr txBox="1"/>
          <p:nvPr/>
        </p:nvSpPr>
        <p:spPr>
          <a:xfrm>
            <a:off x="538599" y="5957454"/>
            <a:ext cx="24537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Je gaat eten en/of de alvleesklier maakt het hormoon glucagon.</a:t>
            </a:r>
            <a:endParaRPr lang="nl-NL" sz="1400" dirty="0"/>
          </a:p>
        </p:txBody>
      </p:sp>
      <p:sp>
        <p:nvSpPr>
          <p:cNvPr id="61" name="Tekstvak 60"/>
          <p:cNvSpPr txBox="1"/>
          <p:nvPr/>
        </p:nvSpPr>
        <p:spPr>
          <a:xfrm>
            <a:off x="2433739" y="5336438"/>
            <a:ext cx="166748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Door het glucagon wordt glycogeen (=opgeslagen glucose) omgezet in glucose</a:t>
            </a:r>
            <a:endParaRPr lang="nl-NL" sz="1400" dirty="0"/>
          </a:p>
        </p:txBody>
      </p:sp>
      <p:sp>
        <p:nvSpPr>
          <p:cNvPr id="62" name="Tekstvak 61"/>
          <p:cNvSpPr txBox="1"/>
          <p:nvPr/>
        </p:nvSpPr>
        <p:spPr>
          <a:xfrm>
            <a:off x="1941031" y="1805040"/>
            <a:ext cx="16674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Glucosegehalte is hoog: alvleesklier maakt het hormoon insuline.</a:t>
            </a:r>
            <a:endParaRPr lang="nl-NL" sz="1400" dirty="0"/>
          </a:p>
        </p:txBody>
      </p:sp>
      <p:sp>
        <p:nvSpPr>
          <p:cNvPr id="63" name="Tekstvak 62"/>
          <p:cNvSpPr txBox="1"/>
          <p:nvPr/>
        </p:nvSpPr>
        <p:spPr>
          <a:xfrm>
            <a:off x="4588830" y="1839466"/>
            <a:ext cx="235662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Door insuline wordt glucose opgeslagen buiten het bloed (glycogeen). Glucosegehalte daalt. Hierna begint het proces weer opnieuw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1052956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85185E-6 C 0.00052 0.00463 0.00017 0.00972 0.00156 0.01412 C 0.00226 0.0162 0.00486 0.0162 0.00608 0.01805 C 0.00712 0.01967 0.00677 0.02222 0.00764 0.02407 C 0.00816 0.02546 0.01285 0.03101 0.01372 0.03217 C 0.01441 0.03611 0.01788 0.0493 0.01979 0.05254 C 0.0224 0.05694 0.0276 0.05972 0.03038 0.06458 C 0.0349 0.07222 0.03854 0.07986 0.04097 0.08888 C 0.0401 0.10185 0.0408 0.11736 0.03333 0.12731 C 0.03194 0.13588 0.03194 0.1412 0.02726 0.14745 C 0.02517 0.1581 0.02396 0.16967 0.01823 0.17777 C 0.01632 0.18495 0.01042 0.2 0.00608 0.20601 C 0.00434 0.21296 0.00556 0.21041 0.00313 0.21412 " pathEditMode="relative" ptsTypes="ffffffffffffA">
                                      <p:cBhvr>
                                        <p:cTn id="8" dur="1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9.62963E-6 C 0.01077 0.00949 0.0132 0.0243 0.01962 0.03819 C 0.02136 0.04189 0.02361 0.04513 0.0257 0.04837 C 0.02813 0.05208 0.03334 0.05856 0.03334 0.05856 C 0.03629 0.07152 0.04705 0.07824 0.05295 0.08888 C 0.05504 0.09282 0.05781 0.09629 0.05903 0.10092 C 0.05955 0.103 0.05972 0.10509 0.06059 0.10694 C 0.06476 0.11643 0.07257 0.12222 0.07865 0.12916 C 0.0842 0.13564 0.08976 0.14282 0.09531 0.1493 C 0.10226 0.1574 0.10365 0.16157 0.11198 0.1655 C 0.1158 0.1706 0.1191 0.17337 0.12413 0.17569 C 0.1257 0.17777 0.12674 0.18032 0.12865 0.18171 C 0.13143 0.18379 0.13785 0.18564 0.13785 0.18564 C 0.14132 0.18912 0.14427 0.19398 0.14844 0.19583 C 0.15 0.19652 0.15156 0.19699 0.15295 0.19791 C 0.15799 0.20115 0.15972 0.20555 0.16511 0.20787 C 0.17622 0.22361 0.20035 0.22013 0.21354 0.22013 " pathEditMode="relative" ptsTypes="ffffffffffffffffA">
                                      <p:cBhvr>
                                        <p:cTn id="10" dur="1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6296E-6 C 0.00468 0.00926 0.01041 0.01111 0.01666 0.01806 C 0.02673 0.02917 0.03281 0.04468 0.04392 0.0544 C 0.04878 0.06389 0.05347 0.07408 0.06059 0.08079 C 0.06475 0.08889 0.0658 0.09769 0.06823 0.10695 C 0.06857 0.10834 0.07378 0.11412 0.0743 0.11505 C 0.0783 0.12199 0.08246 0.13264 0.08646 0.13935 C 0.08906 0.14375 0.09288 0.14699 0.09548 0.15139 C 0.10087 0.16019 0.10399 0.16991 0.11215 0.17361 C 0.11319 0.175 0.11406 0.17662 0.1151 0.17778 C 0.11649 0.1794 0.1184 0.1801 0.11979 0.18172 C 0.12152 0.18403 0.12222 0.18797 0.1243 0.18982 C 0.12777 0.19283 0.13246 0.19213 0.13646 0.19375 C 0.14427 0.20093 0.15156 0.21227 0.16059 0.21597 C 0.16736 0.225 0.17708 0.22824 0.18646 0.2301 C 0.19271 0.23889 0.19896 0.24005 0.20764 0.24236 C 0.21718 0.24005 0.21354 0.24028 0.21823 0.24028 " pathEditMode="relative" ptsTypes="ffffffffffffffffA">
                                      <p:cBhvr>
                                        <p:cTn id="12" dur="1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81481E-6 C 0.00035 -0.00115 0.00556 -0.02314 0.00608 -0.0243 C 0.00712 -0.02638 0.00833 -0.02824 0.00903 -0.03032 C 0.01389 -0.04513 0.00851 -0.04097 0.01667 -0.04444 C 0.01875 -0.05254 0.01962 -0.05601 0.02569 -0.05879 C 0.02812 -0.06782 0.03455 -0.07268 0.04097 -0.07685 C 0.04427 -0.08148 0.04653 -0.08657 0.05 -0.09097 C 0.05243 -0.10023 0.05486 -0.10231 0.05764 -0.11319 C 0.06146 -0.12824 0.06354 -0.14513 0.06823 -0.15972 C 0.07066 -0.16736 0.07431 -0.17337 0.07431 -0.18194 " pathEditMode="fixed" ptsTypes="fffffffffA">
                                      <p:cBhvr>
                                        <p:cTn id="1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11111E-6 C 0.00226 -0.00324 0.00643 -0.00879 0.00764 -0.01227 C 0.00973 -0.01805 0.00886 -0.02569 0.01216 -0.03032 C 0.01615 -0.03588 0.02014 -0.0412 0.02431 -0.04652 C 0.02743 -0.05995 0.03907 -0.06412 0.04393 -0.07685 C 0.05052 -0.09444 0.05139 -0.11504 0.05608 -0.13333 C 0.05712 -0.14791 0.05903 -0.15949 0.05903 -0.17384 " pathEditMode="relative" ptsTypes="ffffffA">
                                      <p:cBhvr>
                                        <p:cTn id="1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77778E-6 -1.85185E-6 C -0.00626 -0.00208 -0.01042 -0.00602 -0.01667 -0.0081 C -0.02205 -0.01898 -0.01823 -0.01273 -0.03021 -0.02431 C -0.03507 -0.02894 -0.03716 -0.03588 -0.04237 -0.04028 C -0.04445 -0.04861 -0.04757 -0.05185 -0.05296 -0.05648 C -0.05469 -0.06319 -0.05678 -0.06574 -0.0606 -0.0706 C -0.06233 -0.07801 -0.06511 -0.09282 -0.06511 -0.09282 C -0.06337 -0.10625 -0.06355 -0.10694 -0.05452 -0.11111 C -0.05348 -0.1125 -0.05261 -0.11412 -0.05139 -0.11505 C -0.04862 -0.1169 -0.04237 -0.11921 -0.04237 -0.11921 C -0.03768 -0.1287 -0.03994 -0.12292 -0.03629 -0.13727 C -0.03577 -0.13912 -0.03421 -0.13982 -0.03334 -0.14144 C -0.02778 -0.15116 -0.02257 -0.16111 -0.01806 -0.17176 C -0.01494 -0.17894 -0.01459 -0.18681 -0.01198 -0.19398 C -0.00955 -0.20069 -0.00521 -0.20301 -0.00139 -0.2081 C 0.00069 -0.21713 0.00225 -0.22639 0.00607 -0.23426 C 0.0085 -0.24653 0.01475 -0.25764 0.02274 -0.26458 C 0.02812 -0.28542 0.03836 -0.30046 0.04861 -0.31713 C 0.05347 -0.325 0.04999 -0.32778 0.05763 -0.33125 C 0.0677 -0.34468 0.07378 -0.36181 0.08489 -0.37361 C 0.08611 -0.37477 0.08715 -0.37616 0.08802 -0.37778 C 0.08906 -0.37963 0.08958 -0.38218 0.09097 -0.3838 C 0.09374 -0.38681 0.09861 -0.38588 0.10156 -0.38588 " pathEditMode="relative" ptsTypes="ffffffffffffffffffffffA">
                                      <p:cBhvr>
                                        <p:cTn id="24" dur="1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44444E-6 C 0.00625 -0.00278 0.01163 -0.0044 0.01823 -0.00602 C 0.02396 -0.0088 0.02448 -0.01343 0.03021 -0.0162 C 0.03385 -0.02083 0.03663 -0.02454 0.04097 -0.02824 C 0.04375 -0.04051 0.03993 -0.0294 0.04687 -0.03634 C 0.04983 -0.03935 0.05191 -0.04306 0.05451 -0.04653 C 0.06372 -0.0588 0.07049 -0.07431 0.07726 -0.08889 C 0.0809 -0.09699 0.0842 -0.10509 0.08785 -0.11319 C 0.08976 -0.11736 0.09184 -0.1213 0.09392 -0.12523 C 0.09497 -0.12731 0.09687 -0.13125 0.09687 -0.13125 C 0.10017 -0.14838 0.09583 -0.13102 0.10295 -0.14537 C 0.11094 -0.16111 0.09792 -0.14259 0.10764 -0.15556 C 0.10972 -0.16435 0.10903 -0.16389 0.1151 -0.17361 C 0.11736 -0.17731 0.12014 -0.18032 0.12274 -0.1838 C 0.12378 -0.18518 0.12569 -0.18796 0.12569 -0.18796 C 0.13038 -0.20579 0.1276 -0.19606 0.13628 -0.2081 C 0.13941 -0.22014 0.14045 -0.2206 0.14549 -0.23032 C 0.14601 -0.23241 0.14601 -0.23449 0.14687 -0.23634 C 0.14757 -0.23796 0.14931 -0.23866 0.15 -0.24028 C 0.15312 -0.24838 0.15139 -0.25046 0.15764 -0.25648 C 0.16059 -0.25926 0.16667 -0.26458 0.16667 -0.26458 C 0.16892 -0.27315 0.1724 -0.27778 0.17882 -0.28079 C 0.18229 -0.28796 0.1849 -0.29051 0.19097 -0.29282 C 0.20278 -0.28796 0.18906 -0.29468 0.19844 -0.28681 C 0.2092 -0.27778 0.19931 -0.28912 0.20451 -0.28287 " pathEditMode="relative" ptsTypes="ffffffffffffffffffffffffA">
                                      <p:cBhvr>
                                        <p:cTn id="26" dur="1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-3.33333E-6 C -0.00643 -0.00417 -0.0132 -0.0081 -0.01963 -0.01204 C -0.02258 -0.01389 -0.02865 -0.0162 -0.02865 -0.0162 C -0.03265 -0.02107 -0.03404 -0.02407 -0.03942 -0.02616 C -0.04671 -0.03611 -0.05331 -0.04676 -0.0606 -0.05648 C -0.06737 -0.075 -0.0599 -0.05694 -0.06668 -0.06875 C -0.06893 -0.07269 -0.07275 -0.08079 -0.07275 -0.08079 C -0.07362 -0.08565 -0.07622 -0.09005 -0.0757 -0.09491 C -0.07501 -0.10208 -0.06737 -0.11227 -0.06355 -0.11713 C -0.06164 -0.12431 -0.05296 -0.13542 -0.05296 -0.13542 C -0.05122 -0.14468 -0.05053 -0.15741 -0.04688 -0.16551 C -0.04428 -0.1713 -0.03629 -0.17986 -0.03629 -0.17986 C -0.03195 -0.19676 -0.03872 -0.17361 -0.03022 -0.1919 C -0.0257 -0.20162 -0.02865 -0.2 -0.0257 -0.2081 C -0.02293 -0.21574 -0.01737 -0.21968 -0.01355 -0.22616 C -0.00487 -0.24051 -0.01598 -0.225 -0.00747 -0.23634 C -0.00348 -0.25394 -0.00921 -0.23171 -0.00296 -0.24653 C 0.0019 -0.25787 0.0052 -0.27153 0.01214 -0.28079 C 0.01614 -0.29583 0.01041 -0.27778 0.01822 -0.29097 C 0.02707 -0.30579 0.01145 -0.28796 0.02273 -0.30301 C 0.02499 -0.30602 0.02812 -0.3081 0.03037 -0.31111 C 0.03141 -0.31505 0.03141 -0.31968 0.03332 -0.32315 C 0.03541 -0.32708 0.03905 -0.3294 0.04096 -0.33333 C 0.04704 -0.34583 0.04895 -0.35625 0.06058 -0.36157 C 0.06579 -0.36806 0.07135 -0.3713 0.07725 -0.37569 C 0.09287 -0.38727 0.08072 -0.38125 0.09096 -0.38588 C 0.10225 -0.38287 0.09721 -0.38519 0.10155 -0.37361 " pathEditMode="relative" ptsTypes="ffffffffffffffffffffffffffA">
                                      <p:cBhvr>
                                        <p:cTn id="28" dur="1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-5.92593E-6 C 0.00556 0.0074 0.00956 0.01573 0.01372 0.0243 C 0.0165 0.02985 0.01424 0.03078 0.01667 0.03634 C 0.01737 0.03796 0.01893 0.03888 0.0198 0.0405 C 0.0231 0.04606 0.02362 0.05161 0.02744 0.05671 C 0.03143 0.0743 0.0257 0.05231 0.03195 0.06666 C 0.0349 0.07314 0.03508 0.08379 0.03647 0.09096 C 0.03768 0.09721 0.03977 0.103 0.04098 0.10925 C 0.04272 0.11782 0.04376 0.12708 0.04862 0.13333 C 0.05227 0.14953 0.04723 0.13101 0.05313 0.14351 C 0.05574 0.14884 0.05713 0.15601 0.05921 0.1618 C 0.06181 0.16897 0.0672 0.17453 0.07136 0.17985 C 0.07171 0.18101 0.07379 0.19096 0.07431 0.19189 C 0.07501 0.19351 0.07744 0.19606 0.07744 0.19606 " pathEditMode="relative" ptsTypes="fffffffffffffA">
                                      <p:cBhvr>
                                        <p:cTn id="3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"/>
                                            </p:cond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22222E-6 C 0.00712 0.01435 0.00399 0.0081 0.00903 0.01829 C 0.00989 0.02014 0.00972 0.02269 0.01059 0.02431 C 0.01233 0.02732 0.01476 0.0294 0.01667 0.03241 C 0.0217 0.04028 0.02014 0.0463 0.02726 0.05255 C 0.03073 0.06227 0.03489 0.07199 0.03941 0.08079 C 0.04132 0.08959 0.04305 0.09838 0.04531 0.10718 C 0.04635 0.11111 0.04844 0.11922 0.04844 0.11922 C 0.04896 0.12801 0.04913 0.13681 0.05 0.1456 C 0.05191 0.16621 0.06059 0.18449 0.06059 0.20602 " pathEditMode="relative" ptsTypes="fffffffffA">
                                      <p:cBhvr>
                                        <p:cTn id="3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7.77778E-6 C 0.00747 0.00348 0.01354 0.01064 0.02118 0.01411 C 0.02743 0.02245 0.03472 0.02777 0.04097 0.03634 C 0.04566 0.04259 0.04826 0.05046 0.05313 0.05647 C 0.05365 0.05856 0.0533 0.0611 0.05451 0.06272 C 0.05573 0.06435 0.05781 0.06342 0.0592 0.06458 C 0.06198 0.06666 0.06424 0.0699 0.06667 0.07268 C 0.07049 0.07661 0.0724 0.0824 0.07587 0.0868 C 0.08021 0.10462 0.08681 0.12036 0.09705 0.13333 C 0.09948 0.14397 0.0974 0.13796 0.10608 0.14953 C 0.10764 0.15161 0.11059 0.15555 0.11059 0.15555 C 0.11528 0.17337 0.12326 0.18935 0.13177 0.20393 C 0.13403 0.20786 0.13594 0.21203 0.13785 0.2162 C 0.13941 0.21944 0.14254 0.22615 0.14254 0.22615 C 0.14427 0.23356 0.1474 0.24444 0.15313 0.24837 C 0.1559 0.25022 0.16215 0.25254 0.16215 0.25254 C 0.16493 0.25624 0.16858 0.25879 0.17118 0.26272 C 0.17361 0.26643 0.17379 0.2736 0.17726 0.27476 C 0.1849 0.27731 0.18125 0.27592 0.18785 0.2787 C 0.19271 0.27685 0.19375 0.27499 0.19705 0.2706 " pathEditMode="relative" ptsTypes="fffffffffffffffffffA">
                                      <p:cBhvr>
                                        <p:cTn id="42" dur="10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85185E-6 C 0.00452 0.00417 0.00486 0.00347 0.00747 0.01019 C 0.00816 0.01204 0.00799 0.01482 0.00903 0.0162 C 0.01007 0.01759 0.01198 0.01759 0.01354 0.01829 C 0.01736 0.02292 0.01736 0.02778 0.02118 0.03241 C 0.02466 0.04213 0.02535 0.05301 0.03334 0.05671 C 0.0349 0.06366 0.03716 0.06574 0.0408 0.07083 C 0.04323 0.08009 0.04809 0.08657 0.05139 0.09514 C 0.05469 0.10324 0.05573 0.1088 0.06059 0.11528 C 0.06424 0.12917 0.0592 0.11366 0.06667 0.12523 C 0.0691 0.12894 0.07275 0.1375 0.07275 0.1375 C 0.07518 0.14815 0.07778 0.15903 0.08021 0.16968 C 0.08108 0.17384 0.08334 0.18194 0.08334 0.18194 C 0.08073 0.19583 0.07882 0.20972 0.06962 0.21829 C 0.06736 0.22732 0.06563 0.23357 0.06059 0.24051 C 0.05834 0.24884 0.05174 0.25833 0.04688 0.26482 C 0.04341 0.27986 0.04861 0.26204 0.0408 0.27477 C 0.03976 0.27639 0.04011 0.27894 0.03941 0.28079 C 0.03542 0.29051 0.03351 0.29213 0.02882 0.29907 " pathEditMode="relative" ptsTypes="ffffffffffffffffffA">
                                      <p:cBhvr>
                                        <p:cTn id="44" dur="1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96296E-6 C 0.00296 0.00069 0.00625 0.00046 0.00903 0.00185 C 0.01042 0.00254 0.01094 0.00509 0.01216 0.00602 C 0.01355 0.00717 0.01511 0.00717 0.01667 0.00787 C 0.02292 0.0169 0.01928 0.02083 0.02726 0.02824 C 0.03004 0.03402 0.03403 0.03819 0.03629 0.04444 C 0.03872 0.05092 0.03994 0.05532 0.04393 0.06041 C 0.04705 0.07268 0.04306 0.06134 0.05 0.0706 C 0.05365 0.07546 0.05382 0.08171 0.05747 0.0868 C 0.05851 0.09097 0.06546 0.10416 0.06806 0.10694 C 0.06928 0.10833 0.07119 0.10833 0.07275 0.10902 C 0.07292 0.10972 0.07535 0.12037 0.0757 0.12106 C 0.07813 0.12523 0.08455 0.13032 0.08785 0.13333 C 0.09046 0.14004 0.09132 0.14629 0.09549 0.15139 C 0.09914 0.16713 0.09306 0.14421 0.10452 0.16759 C 0.10678 0.17222 0.10799 0.17754 0.1106 0.18171 C 0.1132 0.18611 0.11962 0.19375 0.11962 0.19398 C 0.12171 0.20185 0.1257 0.20393 0.13021 0.20995 C 0.13438 0.22592 0.12813 0.20717 0.13629 0.21805 C 0.13889 0.22152 0.13976 0.22662 0.14237 0.23009 C 0.14497 0.23356 0.15 0.24027 0.15 0.24051 C 0.15313 0.2537 0.15695 0.25972 0.16511 0.26852 C 0.16928 0.27315 0.17032 0.27615 0.1757 0.2787 C 0.18334 0.27685 0.1875 0.27615 0.19393 0.2706 C 0.19653 0.26527 0.19792 0.25995 0.2 0.2544 " pathEditMode="relative" rAng="0" ptsTypes="ffffffffffffffffffffffffA">
                                      <p:cBhvr>
                                        <p:cTn id="46" dur="1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0" y="13935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02 0.02014 C -0.02916 0.01875 -0.02829 0.01713 -0.02708 0.0162 C -0.02569 0.01505 -0.02378 0.01551 -0.02256 0.01412 C -0.02118 0.0125 -0.021 0.00972 -0.01961 0.0081 C -0.01909 0.00741 -0.01111 0.0044 -0.01041 0.00417 C -0.00711 -0.00046 -0.00329 -0.00347 0.00018 -0.0081 C 0.00244 -0.01829 0.00921 -0.02222 0.01372 -0.03032 C 0.0158 -0.03426 0.01771 -0.03843 0.0198 -0.04236 C 0.02084 -0.04445 0.02292 -0.04838 0.02292 -0.04838 C 0.02414 -0.0537 0.02709 -0.06111 0.03039 -0.06458 C 0.03247 -0.0669 0.0356 -0.06713 0.03803 -0.06875 " pathEditMode="relative" ptsTypes="ffffffffffA">
                                      <p:cBhvr>
                                        <p:cTn id="4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-7.40741E-7 C 0.00296 -0.00138 0.0073 -0.00069 0.00903 -0.00416 C 0.01424 -0.01412 0.0224 -0.02152 0.02883 -0.03032 C 0.02987 -0.03171 0.03074 -0.0331 0.03178 -0.03449 C 0.03438 -0.03773 0.03681 -0.04097 0.03942 -0.04444 C 0.04046 -0.04583 0.04237 -0.04861 0.04237 -0.04861 C 0.04619 -0.06342 0.06025 -0.06481 0.06824 -0.07476 C 0.0698 -0.08078 0.07119 -0.08657 0.07119 -0.09305 " pathEditMode="relative" ptsTypes="fffffffA">
                                      <p:cBhvr>
                                        <p:cTn id="5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85185E-6 C 0.00973 -0.00811 0.01285 -0.02061 0.02431 -0.02408 C 0.02587 -0.02547 0.02778 -0.02616 0.02882 -0.02825 C 0.0316 -0.03426 0.03473 -0.04746 0.03646 -0.0544 C 0.03733 -0.07107 0.03716 -0.08218 0.04098 -0.09676 C 0.04306 -0.11713 0.0415 -0.1419 0.05313 -0.15741 C 0.05365 -0.1595 0.05382 -0.16158 0.05469 -0.16343 C 0.05539 -0.16505 0.05695 -0.16598 0.05764 -0.1676 C 0.05903 -0.1713 0.05973 -0.1757 0.06077 -0.17963 C 0.06129 -0.18195 0.06268 -0.1838 0.06372 -0.18565 C 0.06459 -0.18727 0.06667 -0.18982 0.06667 -0.18982 " pathEditMode="relative" ptsTypes="ffffffffffA">
                                      <p:cBhvr>
                                        <p:cTn id="5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5"/>
                                            </p:cond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-4.44444E-6 C 0.00555 -0.0213 -0.00174 0.0088 0.00294 -0.04861 C 0.00329 -0.05278 0.00607 -0.06065 0.00607 -0.06065 C 0.00694 -0.10417 -0.00192 -0.12454 0.01371 -0.15162 C 0.01562 -0.15995 0.01388 -0.15579 0.01822 -0.16157 C 0.01926 -0.16296 0.02117 -0.16574 0.02117 -0.16574 " pathEditMode="relative" ptsTypes="fffffA">
                                      <p:cBhvr>
                                        <p:cTn id="5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7"/>
                                            </p:cond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77778E-6 -2.59259E-6 C -0.01094 -0.00254 -0.02119 -0.00764 -0.03178 -0.01204 C -0.03282 -0.01342 -0.03351 -0.01528 -0.03473 -0.0162 C -0.03612 -0.01736 -0.0382 -0.01643 -0.03942 -0.01805 C -0.04757 -0.02893 -0.03317 -0.02106 -0.04532 -0.02616 C -0.05139 -0.03148 -0.05834 -0.0412 -0.06511 -0.04444 C -0.06858 -0.05162 -0.07119 -0.05393 -0.07726 -0.05648 C -0.08247 -0.06389 -0.09428 -0.07407 -0.10139 -0.0787 C -0.10313 -0.08542 -0.10608 -0.08889 -0.10903 -0.09491 C -0.10695 -0.10833 -0.10244 -0.11574 -0.09393 -0.12315 C -0.09028 -0.13032 -0.08612 -0.13727 -0.08178 -0.14352 C -0.08021 -0.14954 -0.08004 -0.15648 -0.07726 -0.16157 C -0.07518 -0.16551 -0.07171 -0.16782 -0.06962 -0.17176 C -0.06754 -0.17569 -0.06563 -0.17986 -0.06355 -0.18379 C -0.06007 -0.19028 -0.05712 -0.19861 -0.05296 -0.20393 C -0.05087 -0.21227 -0.04757 -0.22083 -0.04393 -0.22824 C -0.04341 -0.23171 -0.04323 -0.23518 -0.04237 -0.23842 C -0.04167 -0.24074 -0.04011 -0.24213 -0.03942 -0.24444 C -0.03403 -0.26366 -0.04167 -0.24722 -0.03473 -0.26065 C -0.03299 -0.26805 -0.03056 -0.26898 -0.02726 -0.27477 C -0.02257 -0.28333 -0.01997 -0.29305 -0.01355 -0.29907 C -0.00643 -0.31342 -0.00591 -0.32685 0.00607 -0.33727 C 0.00972 -0.34444 0.01406 -0.34699 0.01822 -0.35347 C 0.01944 -0.35532 0.01996 -0.35787 0.02135 -0.35949 C 0.02447 -0.36296 0.03211 -0.36157 0.03489 -0.36157 " pathEditMode="relative" ptsTypes="ffffffffffffffffffffffffA">
                                      <p:cBhvr>
                                        <p:cTn id="62" dur="1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176 C 0.00018 0.01551 0.00018 0.0132 -0.00086 0.01158 C -0.00312 0.00764 -0.0085 0.00139 -0.0085 0.00139 C -0.01111 -0.01018 -0.02204 -0.01574 -0.02968 -0.02083 C -0.03229 -0.02245 -0.0335 -0.02662 -0.03576 -0.02893 C -0.03697 -0.03009 -0.03871 -0.03009 -0.04027 -0.03078 C -0.04427 -0.03912 -0.04739 -0.04259 -0.05399 -0.04699 C -0.05572 -0.05694 -0.05729 -0.05833 -0.06458 -0.06111 C -0.0677 -0.06759 -0.071 -0.07014 -0.07517 -0.07523 C -0.07847 -0.09977 -0.07309 -0.07662 -0.08125 -0.0875 C -0.08246 -0.08912 -0.08541 -0.10555 -0.08576 -0.10764 C -0.08576 -0.10787 -0.08333 -0.12477 -0.08263 -0.12592 C -0.07708 -0.13657 -0.06701 -0.14398 -0.06302 -0.15625 C -0.06111 -0.16203 -0.06128 -0.16921 -0.0585 -0.1743 C -0.05642 -0.17824 -0.05086 -0.18449 -0.05086 -0.18449 C -0.04895 -0.19467 -0.04427 -0.20532 -0.03871 -0.21273 C -0.03836 -0.21504 -0.03697 -0.22407 -0.03576 -0.22685 C -0.0335 -0.23171 -0.02812 -0.24097 -0.02812 -0.24097 C -0.025 -0.25301 -0.02291 -0.2625 -0.01597 -0.27129 C -0.01441 -0.27824 -0.01111 -0.28727 -0.0085 -0.29352 C -0.00659 -0.29815 -0.00208 -0.3 0.0007 -0.3037 C 0.00244 -0.30602 0.00365 -0.30926 0.00521 -0.3118 C 0.0066 -0.31389 0.00816 -0.31574 0.00973 -0.31782 C 0.01372 -0.33356 0.00782 -0.31435 0.0158 -0.32777 C 0.01684 -0.3294 0.0165 -0.33217 0.01737 -0.33402 C 0.02188 -0.34467 0.02639 -0.3537 0.03403 -0.36018 C 0.0382 -0.36875 0.04393 -0.37384 0.0507 -0.37847 C 0.05226 -0.38495 0.05261 -0.38634 0.05816 -0.38634 " pathEditMode="relative" ptsTypes="fffffffffffffffffffffffffffA">
                                      <p:cBhvr>
                                        <p:cTn id="64" dur="1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C 0.02413 -0.01065 0.03056 -0.02801 0.04392 -0.0544 C 0.04844 -0.0632 0.05573 -0.07107 0.05903 -0.08079 C 0.06545 -0.1 0.06545 -0.12292 0.07274 -0.14144 C 0.07778 -0.15394 0.08403 -0.16736 0.08941 -0.17963 C 0.09149 -0.18426 0.09392 -0.18449 0.09705 -0.18773 C 0.10069 -0.19167 0.09983 -0.19306 0.10313 -0.19792 C 0.10538 -0.20139 0.11059 -0.2081 0.11059 -0.2081 C 0.11111 -0.21019 0.11094 -0.21273 0.11215 -0.21412 C 0.11372 -0.21621 0.11632 -0.21644 0.11823 -0.21806 C 0.12153 -0.22107 0.12413 -0.225 0.12726 -0.22824 C 0.13142 -0.23264 0.13611 -0.23889 0.13941 -0.24445 C 0.14045 -0.2463 0.14097 -0.24908 0.14236 -0.25047 C 0.14531 -0.25371 0.15156 -0.25255 0.15451 -0.25255 " pathEditMode="relative" ptsTypes="fffffffffffffA">
                                      <p:cBhvr>
                                        <p:cTn id="66" dur="1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40741E-7 C 0.01007 -0.01273 -0.00469 0.00648 0.00607 -0.00995 C 0.01267 -0.02014 0.021 -0.0257 0.02725 -0.03634 C 0.03368 -0.04745 0.03975 -0.0588 0.04548 -0.0706 C 0.04635 -0.07245 0.04618 -0.07477 0.04705 -0.07662 C 0.05 -0.08333 0.05555 -0.08889 0.0592 -0.09491 C 0.06146 -0.09861 0.06528 -0.10695 0.06528 -0.10695 C 0.0684 -0.1206 0.06441 -0.10509 0.06979 -0.11921 C 0.07187 -0.12477 0.07187 -0.13195 0.0743 -0.13727 C 0.075 -0.13889 0.07639 -0.14005 0.07725 -0.14144 C 0.07847 -0.14329 0.07951 -0.14537 0.08038 -0.14745 C 0.08177 -0.15116 0.08177 -0.15579 0.08333 -0.15949 C 0.08507 -0.1632 0.08767 -0.16597 0.08941 -0.16968 C 0.09149 -0.18079 0.09722 -0.20463 0.10312 -0.21204 C 0.10607 -0.22361 0.11337 -0.23171 0.11979 -0.24028 C 0.13212 -0.25671 0.13732 -0.26852 0.15607 -0.26852 " pathEditMode="relative" ptsTypes="fffffffffffffffA">
                                      <p:cBhvr>
                                        <p:cTn id="68" dur="1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38" grpId="0" animBg="1"/>
      <p:bldP spid="39" grpId="0" animBg="1"/>
      <p:bldP spid="40" grpId="0" animBg="1"/>
      <p:bldP spid="41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6" grpId="0" animBg="1"/>
      <p:bldP spid="57" grpId="0" animBg="1"/>
      <p:bldP spid="58" grpId="0" animBg="1"/>
      <p:bldP spid="46" grpId="0" animBg="1"/>
      <p:bldP spid="47" grpId="0" animBg="1"/>
      <p:bldP spid="59" grpId="0" animBg="1"/>
      <p:bldP spid="60" grpId="0"/>
      <p:bldP spid="61" grpId="0"/>
      <p:bldP spid="62" grpId="0"/>
      <p:bldP spid="63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72</Words>
  <Application>Microsoft Office PowerPoint</Application>
  <PresentationFormat>Diavoorstelling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Sebastiaan en Ingrid</dc:creator>
  <cp:lastModifiedBy>Sebastiaan en Ingrid</cp:lastModifiedBy>
  <cp:revision>21</cp:revision>
  <dcterms:created xsi:type="dcterms:W3CDTF">2012-04-12T17:19:39Z</dcterms:created>
  <dcterms:modified xsi:type="dcterms:W3CDTF">2012-04-14T08:51:38Z</dcterms:modified>
</cp:coreProperties>
</file>